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11 octobre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667000"/>
            <a:ext cx="7315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simple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1644" y="4886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by </a:t>
            </a:r>
            <a:r>
              <a:rPr lang="fr-FR" sz="2800" dirty="0" err="1" smtClean="0">
                <a:latin typeface="Kristen ITC" pitchFamily="66" charset="0"/>
              </a:rPr>
              <a:t>fives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1-100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7237" y="5830421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smtClean="0">
                <a:latin typeface="Kristen ITC" pitchFamily="66" charset="0"/>
              </a:rPr>
              <a:t>give </a:t>
            </a:r>
            <a:r>
              <a:rPr lang="fr-FR" sz="2800" dirty="0" smtClean="0">
                <a:latin typeface="Kristen ITC" pitchFamily="66" charset="0"/>
              </a:rPr>
              <a:t>the </a:t>
            </a:r>
            <a:r>
              <a:rPr lang="fr-FR" sz="2800" dirty="0" smtClean="0">
                <a:latin typeface="Kristen ITC" pitchFamily="66" charset="0"/>
              </a:rPr>
              <a:t>time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924318" y="376951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dates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18</cp:revision>
  <dcterms:created xsi:type="dcterms:W3CDTF">2011-09-14T23:22:57Z</dcterms:created>
  <dcterms:modified xsi:type="dcterms:W3CDTF">2011-10-11T11:35:45Z</dcterms:modified>
</cp:coreProperties>
</file>